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4261" r:id="rId1"/>
  </p:sldMasterIdLst>
  <p:notesMasterIdLst>
    <p:notesMasterId r:id="rId15"/>
  </p:notesMasterIdLst>
  <p:handoutMasterIdLst>
    <p:handoutMasterId r:id="rId16"/>
  </p:handoutMasterIdLst>
  <p:sldIdLst>
    <p:sldId id="842" r:id="rId2"/>
    <p:sldId id="843" r:id="rId3"/>
    <p:sldId id="844" r:id="rId4"/>
    <p:sldId id="845" r:id="rId5"/>
    <p:sldId id="854" r:id="rId6"/>
    <p:sldId id="846" r:id="rId7"/>
    <p:sldId id="847" r:id="rId8"/>
    <p:sldId id="848" r:id="rId9"/>
    <p:sldId id="849" r:id="rId10"/>
    <p:sldId id="850" r:id="rId11"/>
    <p:sldId id="851" r:id="rId12"/>
    <p:sldId id="852" r:id="rId13"/>
    <p:sldId id="853" r:id="rId14"/>
  </p:sldIdLst>
  <p:sldSz cx="9144000" cy="6858000" type="screen4x3"/>
  <p:notesSz cx="6858000" cy="9144000"/>
  <p:defaultTextStyle>
    <a:defPPr>
      <a:defRPr lang="zh-TW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itchFamily="34" charset="0"/>
        <a:ea typeface="新細明體" pitchFamily="18" charset="-120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itchFamily="34" charset="0"/>
        <a:ea typeface="新細明體" pitchFamily="18" charset="-120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itchFamily="34" charset="0"/>
        <a:ea typeface="新細明體" pitchFamily="18" charset="-120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itchFamily="34" charset="0"/>
        <a:ea typeface="新細明體" pitchFamily="18" charset="-120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itchFamily="34" charset="0"/>
        <a:ea typeface="新細明體" pitchFamily="18" charset="-120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itchFamily="34" charset="0"/>
        <a:ea typeface="新細明體" pitchFamily="18" charset="-120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itchFamily="34" charset="0"/>
        <a:ea typeface="新細明體" pitchFamily="18" charset="-120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itchFamily="34" charset="0"/>
        <a:ea typeface="新細明體" pitchFamily="18" charset="-120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itchFamily="34" charset="0"/>
        <a:ea typeface="新細明體" pitchFamily="18" charset="-120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初審" id="{8E22C932-8319-4DB6-88B4-FDB13DA075FE}">
          <p14:sldIdLst>
            <p14:sldId id="842"/>
            <p14:sldId id="843"/>
            <p14:sldId id="844"/>
            <p14:sldId id="845"/>
            <p14:sldId id="854"/>
            <p14:sldId id="846"/>
            <p14:sldId id="847"/>
            <p14:sldId id="848"/>
            <p14:sldId id="849"/>
            <p14:sldId id="850"/>
            <p14:sldId id="851"/>
            <p14:sldId id="852"/>
            <p14:sldId id="853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9966"/>
    <a:srgbClr val="669900"/>
    <a:srgbClr val="339933"/>
    <a:srgbClr val="0000FF"/>
    <a:srgbClr val="CC3300"/>
    <a:srgbClr val="0000CC"/>
    <a:srgbClr val="E9FFBD"/>
    <a:srgbClr val="336699"/>
    <a:srgbClr val="0099CC"/>
    <a:srgbClr val="F5FFE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中等深淺樣式 2 - 輔色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245" autoAdjust="0"/>
    <p:restoredTop sz="99456" autoAdjust="0"/>
  </p:normalViewPr>
  <p:slideViewPr>
    <p:cSldViewPr>
      <p:cViewPr varScale="1">
        <p:scale>
          <a:sx n="79" d="100"/>
          <a:sy n="79" d="100"/>
        </p:scale>
        <p:origin x="84" y="414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10" d="100"/>
        <a:sy n="110" d="100"/>
      </p:scale>
      <p:origin x="0" y="1410"/>
    </p:cViewPr>
  </p:sorterViewPr>
  <p:notesViewPr>
    <p:cSldViewPr>
      <p:cViewPr varScale="1">
        <p:scale>
          <a:sx n="88" d="100"/>
          <a:sy n="88" d="100"/>
        </p:scale>
        <p:origin x="3822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32" Type="http://schemas.microsoft.com/office/2015/10/relationships/revisionInfo" Target="revisionInfo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9DFF1B7-0BDC-4341-B915-051A36EAC5DD}" type="datetimeFigureOut">
              <a:rPr lang="zh-TW" altLang="en-US" smtClean="0"/>
              <a:t>2022/7/27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501F879-B026-4C78-BF7C-3A195EF78EF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3809258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  <a:ea typeface="新細明體" pitchFamily="18" charset="-120"/>
              </a:defRPr>
            </a:lvl1pPr>
          </a:lstStyle>
          <a:p>
            <a:pPr>
              <a:defRPr/>
            </a:pPr>
            <a:fld id="{A554BF6F-B438-41AC-A110-9A46B7CA9120}" type="datetimeFigureOut">
              <a:rPr lang="zh-TW" altLang="en-US"/>
              <a:pPr>
                <a:defRPr/>
              </a:pPr>
              <a:t>2022/7/27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TW" altLang="en-US" noProof="0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 noProof="0"/>
              <a:t>按一下以編輯母片文字樣式</a:t>
            </a:r>
          </a:p>
          <a:p>
            <a:pPr lvl="1"/>
            <a:r>
              <a:rPr lang="zh-TW" altLang="en-US" noProof="0"/>
              <a:t>第二層</a:t>
            </a:r>
          </a:p>
          <a:p>
            <a:pPr lvl="2"/>
            <a:r>
              <a:rPr lang="zh-TW" altLang="en-US" noProof="0"/>
              <a:t>第三層</a:t>
            </a:r>
          </a:p>
          <a:p>
            <a:pPr lvl="3"/>
            <a:r>
              <a:rPr lang="zh-TW" altLang="en-US" noProof="0"/>
              <a:t>第四層</a:t>
            </a:r>
          </a:p>
          <a:p>
            <a:pPr lvl="4"/>
            <a:r>
              <a:rPr lang="zh-TW" altLang="en-US" noProof="0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 charset="0"/>
                <a:ea typeface="新細明體" pitchFamily="18" charset="-120"/>
              </a:defRPr>
            </a:lvl1pPr>
          </a:lstStyle>
          <a:p>
            <a:pPr>
              <a:defRPr/>
            </a:pPr>
            <a:fld id="{E85CC912-8178-4D13-B2D7-C4FAF1002CF0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5217095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rgbClr val="3399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2960" y="758952"/>
            <a:ext cx="75438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54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zh-TW" altLang="en-US" dirty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5038" y="4455621"/>
            <a:ext cx="75438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zh-TW" altLang="en-US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0FD4C00-CB6F-4428-90FB-40BE71DA36D0}" type="slidenum">
              <a:rPr lang="en-US" altLang="zh-TW" smtClean="0"/>
              <a:pPr>
                <a:defRPr/>
              </a:pPr>
              <a:t>‹#›</a:t>
            </a:fld>
            <a:endParaRPr lang="en-US" altLang="zh-TW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圖片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60978" y="127375"/>
            <a:ext cx="1583022" cy="6949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4998700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9141619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2" y="491507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5074920"/>
            <a:ext cx="7589520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" y="0"/>
            <a:ext cx="9143989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2959" y="5907024"/>
            <a:ext cx="7589520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A54BE47-490D-43E8-A922-0F69D61EF277}" type="slidenum">
              <a:rPr lang="en-US" altLang="zh-TW" smtClean="0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02594264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>
            <a:lvl1pPr>
              <a:lnSpc>
                <a:spcPct val="150000"/>
              </a:lnSpc>
              <a:defRPr/>
            </a:lvl1pPr>
            <a:lvl2pPr>
              <a:lnSpc>
                <a:spcPct val="150000"/>
              </a:lnSpc>
              <a:defRPr/>
            </a:lvl2pPr>
            <a:lvl3pPr>
              <a:lnSpc>
                <a:spcPct val="150000"/>
              </a:lnSpc>
              <a:defRPr/>
            </a:lvl3pPr>
            <a:lvl4pPr>
              <a:lnSpc>
                <a:spcPct val="150000"/>
              </a:lnSpc>
              <a:defRPr/>
            </a:lvl4pPr>
            <a:lvl5pPr>
              <a:lnSpc>
                <a:spcPct val="150000"/>
              </a:lnSpc>
              <a:defRPr/>
            </a:lvl5pPr>
          </a:lstStyle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7EE94E2-159F-4B65-AAF1-DD74D4F533D7}" type="slidenum">
              <a:rPr lang="en-US" altLang="zh-TW" smtClean="0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44986012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rgbClr val="3399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414779"/>
            <a:ext cx="1971675" cy="5757421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414779"/>
            <a:ext cx="5800725" cy="5757420"/>
          </a:xfrm>
        </p:spPr>
        <p:txBody>
          <a:bodyPr vert="eaVert" lIns="45720" tIns="0" rIns="45720" bIns="0"/>
          <a:lstStyle>
            <a:lvl1pPr>
              <a:lnSpc>
                <a:spcPct val="150000"/>
              </a:lnSpc>
              <a:defRPr/>
            </a:lvl1pPr>
            <a:lvl2pPr>
              <a:lnSpc>
                <a:spcPct val="150000"/>
              </a:lnSpc>
              <a:defRPr/>
            </a:lvl2pPr>
            <a:lvl3pPr>
              <a:lnSpc>
                <a:spcPct val="150000"/>
              </a:lnSpc>
              <a:defRPr/>
            </a:lvl3pPr>
            <a:lvl4pPr>
              <a:lnSpc>
                <a:spcPct val="150000"/>
              </a:lnSpc>
              <a:defRPr/>
            </a:lvl4pPr>
            <a:lvl5pPr>
              <a:lnSpc>
                <a:spcPct val="150000"/>
              </a:lnSpc>
              <a:defRPr/>
            </a:lvl5pPr>
          </a:lstStyle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2768FC3-8DF6-4B47-A6DD-91EAD299AB2C}" type="slidenum">
              <a:rPr lang="en-US" altLang="zh-TW" smtClean="0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91539900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自訂版面配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xmlns="" id="{A1975DCB-BBA2-48D1-A06C-5420BD5B96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xmlns="" id="{2FA66E9A-80E0-4A21-A677-99CFA0DA2D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xmlns="" id="{009C45B1-EA23-4269-99C5-E7AD143189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xmlns="" id="{790890DA-0044-4589-9E49-9882DFB5A8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4ADDA77-C037-4F2D-A0CE-6900F349F204}" type="slidenum">
              <a:rPr lang="en-US" altLang="zh-TW" smtClean="0"/>
              <a:pPr>
                <a:defRPr/>
              </a:pPr>
              <a:t>‹#›</a:t>
            </a:fld>
            <a:endParaRPr lang="en-US" altLang="zh-TW" dirty="0"/>
          </a:p>
        </p:txBody>
      </p:sp>
      <p:sp>
        <p:nvSpPr>
          <p:cNvPr id="9" name="內容版面配置區 8">
            <a:extLst>
              <a:ext uri="{FF2B5EF4-FFF2-40B4-BE49-F238E27FC236}">
                <a16:creationId xmlns:a16="http://schemas.microsoft.com/office/drawing/2014/main" xmlns="" id="{6C5198DB-4A34-409C-A404-AA35E2668167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1930241" y="1916832"/>
            <a:ext cx="5329237" cy="2017712"/>
          </a:xfrm>
        </p:spPr>
        <p:txBody>
          <a:bodyPr/>
          <a:lstStyle>
            <a:lvl1pPr>
              <a:lnSpc>
                <a:spcPct val="150000"/>
              </a:lnSpc>
              <a:defRPr/>
            </a:lvl1pPr>
            <a:lvl2pPr>
              <a:lnSpc>
                <a:spcPct val="150000"/>
              </a:lnSpc>
              <a:defRPr/>
            </a:lvl2pPr>
            <a:lvl3pPr>
              <a:lnSpc>
                <a:spcPct val="150000"/>
              </a:lnSpc>
              <a:defRPr/>
            </a:lvl3pPr>
            <a:lvl4pPr>
              <a:lnSpc>
                <a:spcPct val="150000"/>
              </a:lnSpc>
              <a:defRPr/>
            </a:lvl4pPr>
            <a:lvl5pPr>
              <a:lnSpc>
                <a:spcPct val="150000"/>
              </a:lnSpc>
              <a:defRPr/>
            </a:lvl5pPr>
          </a:lstStyle>
          <a:p>
            <a:pPr lvl="0"/>
            <a:r>
              <a:rPr lang="zh-TW" altLang="en-US" dirty="0"/>
              <a:t>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12" name="內容版面配置區 8">
            <a:extLst>
              <a:ext uri="{FF2B5EF4-FFF2-40B4-BE49-F238E27FC236}">
                <a16:creationId xmlns:a16="http://schemas.microsoft.com/office/drawing/2014/main" xmlns="" id="{D24711E8-7A9D-490C-8CE6-8671DB8A9BD4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1908571" y="4581128"/>
            <a:ext cx="5329237" cy="1635606"/>
          </a:xfrm>
        </p:spPr>
        <p:txBody>
          <a:bodyPr/>
          <a:lstStyle>
            <a:lvl1pPr>
              <a:lnSpc>
                <a:spcPct val="150000"/>
              </a:lnSpc>
              <a:defRPr/>
            </a:lvl1pPr>
            <a:lvl2pPr>
              <a:lnSpc>
                <a:spcPct val="150000"/>
              </a:lnSpc>
              <a:defRPr/>
            </a:lvl2pPr>
            <a:lvl3pPr>
              <a:lnSpc>
                <a:spcPct val="150000"/>
              </a:lnSpc>
              <a:defRPr/>
            </a:lvl3pPr>
            <a:lvl4pPr>
              <a:lnSpc>
                <a:spcPct val="150000"/>
              </a:lnSpc>
              <a:defRPr/>
            </a:lvl4pPr>
            <a:lvl5pPr>
              <a:lnSpc>
                <a:spcPct val="150000"/>
              </a:lnSpc>
              <a:defRPr/>
            </a:lvl5pPr>
          </a:lstStyle>
          <a:p>
            <a:pPr lvl="0"/>
            <a:r>
              <a:rPr lang="zh-TW" altLang="en-US" dirty="0"/>
              <a:t>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</p:spTree>
    <p:extLst>
      <p:ext uri="{BB962C8B-B14F-4D97-AF65-F5344CB8AC3E}">
        <p14:creationId xmlns:p14="http://schemas.microsoft.com/office/powerpoint/2010/main" val="48165539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6125"/>
            <a:ext cx="7543800" cy="974603"/>
          </a:xfrm>
        </p:spPr>
        <p:txBody>
          <a:bodyPr/>
          <a:lstStyle>
            <a:lvl1pPr algn="l">
              <a:defRPr/>
            </a:lvl1pPr>
          </a:lstStyle>
          <a:p>
            <a:r>
              <a:rPr lang="zh-TW" altLang="en-US" dirty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2959" y="1052736"/>
            <a:ext cx="7543801" cy="4816358"/>
          </a:xfrm>
        </p:spPr>
        <p:txBody>
          <a:bodyPr/>
          <a:lstStyle>
            <a:lvl1pPr marL="180000" indent="-324000">
              <a:lnSpc>
                <a:spcPct val="150000"/>
              </a:lnSpc>
              <a:buClr>
                <a:schemeClr val="accent1"/>
              </a:buClr>
              <a:buSzPct val="120000"/>
              <a:buFont typeface="Wingdings" panose="05000000000000000000" pitchFamily="2" charset="2"/>
              <a:buChar char="n"/>
              <a:defRPr/>
            </a:lvl1pPr>
            <a:lvl2pPr marL="384048" indent="-182880">
              <a:lnSpc>
                <a:spcPct val="150000"/>
              </a:lnSpc>
              <a:buFont typeface="Calibri" panose="020F0502020204030204" pitchFamily="34" charset="0"/>
              <a:buChar char="▪"/>
              <a:defRPr/>
            </a:lvl2pPr>
            <a:lvl3pPr>
              <a:lnSpc>
                <a:spcPct val="150000"/>
              </a:lnSpc>
              <a:defRPr/>
            </a:lvl3pPr>
            <a:lvl4pPr>
              <a:lnSpc>
                <a:spcPct val="150000"/>
              </a:lnSpc>
              <a:defRPr/>
            </a:lvl4pPr>
            <a:lvl5pPr>
              <a:lnSpc>
                <a:spcPct val="150000"/>
              </a:lnSpc>
              <a:defRPr/>
            </a:lvl5pPr>
          </a:lstStyle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D964957-6134-49A4-A677-CCC94C4DB3CE}" type="slidenum">
              <a:rPr lang="en-US" altLang="zh-TW" smtClean="0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03462575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群組 11"/>
          <p:cNvGrpSpPr/>
          <p:nvPr userDrawn="1"/>
        </p:nvGrpSpPr>
        <p:grpSpPr>
          <a:xfrm>
            <a:off x="0" y="6345697"/>
            <a:ext cx="9137510" cy="507851"/>
            <a:chOff x="0" y="6248637"/>
            <a:chExt cx="12183347" cy="604090"/>
          </a:xfrm>
        </p:grpSpPr>
        <p:sp>
          <p:nvSpPr>
            <p:cNvPr id="13" name="矩形 12"/>
            <p:cNvSpPr/>
            <p:nvPr/>
          </p:nvSpPr>
          <p:spPr>
            <a:xfrm>
              <a:off x="0" y="6338864"/>
              <a:ext cx="12182400" cy="513863"/>
            </a:xfrm>
            <a:prstGeom prst="rect">
              <a:avLst/>
            </a:prstGeom>
            <a:solidFill>
              <a:srgbClr val="008080"/>
            </a:solidFill>
            <a:ln>
              <a:solidFill>
                <a:srgbClr val="00808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4" name="矩形 13"/>
            <p:cNvSpPr/>
            <p:nvPr/>
          </p:nvSpPr>
          <p:spPr>
            <a:xfrm>
              <a:off x="947" y="6248637"/>
              <a:ext cx="12182400" cy="85644"/>
            </a:xfrm>
            <a:prstGeom prst="rect">
              <a:avLst/>
            </a:prstGeom>
            <a:solidFill>
              <a:srgbClr val="FF9933"/>
            </a:solidFill>
            <a:ln>
              <a:solidFill>
                <a:srgbClr val="FF99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730315"/>
            <a:ext cx="7543800" cy="3594797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54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zh-TW" altLang="en-US" dirty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4453128"/>
            <a:ext cx="75438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TW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CC998F9-5FDD-439C-A136-6257BB33BCB5}" type="slidenum">
              <a:rPr lang="en-US" altLang="zh-TW" smtClean="0"/>
              <a:pPr>
                <a:defRPr/>
              </a:pPr>
              <a:t>‹#›</a:t>
            </a:fld>
            <a:endParaRPr lang="en-US" altLang="zh-TW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圖片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5928" y="44624"/>
            <a:ext cx="1320872" cy="8746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063392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822960" y="34027"/>
            <a:ext cx="7543800" cy="946701"/>
          </a:xfrm>
        </p:spPr>
        <p:txBody>
          <a:bodyPr/>
          <a:lstStyle>
            <a:lvl1pPr algn="l">
              <a:defRPr/>
            </a:lvl1pPr>
          </a:lstStyle>
          <a:p>
            <a:r>
              <a:rPr lang="zh-TW" altLang="en-US" dirty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052736"/>
            <a:ext cx="3703320" cy="4816358"/>
          </a:xfrm>
        </p:spPr>
        <p:txBody>
          <a:bodyPr/>
          <a:lstStyle>
            <a:lvl1pPr>
              <a:lnSpc>
                <a:spcPct val="150000"/>
              </a:lnSpc>
              <a:defRPr/>
            </a:lvl1pPr>
            <a:lvl2pPr>
              <a:lnSpc>
                <a:spcPct val="150000"/>
              </a:lnSpc>
              <a:defRPr/>
            </a:lvl2pPr>
            <a:lvl3pPr>
              <a:lnSpc>
                <a:spcPct val="150000"/>
              </a:lnSpc>
              <a:defRPr/>
            </a:lvl3pPr>
            <a:lvl4pPr>
              <a:lnSpc>
                <a:spcPct val="150000"/>
              </a:lnSpc>
              <a:defRPr/>
            </a:lvl4pPr>
            <a:lvl5pPr>
              <a:lnSpc>
                <a:spcPct val="150000"/>
              </a:lnSpc>
              <a:defRPr/>
            </a:lvl5pPr>
          </a:lstStyle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440" y="1052736"/>
            <a:ext cx="3703320" cy="4816359"/>
          </a:xfrm>
        </p:spPr>
        <p:txBody>
          <a:bodyPr/>
          <a:lstStyle>
            <a:lvl1pPr>
              <a:lnSpc>
                <a:spcPct val="150000"/>
              </a:lnSpc>
              <a:defRPr/>
            </a:lvl1pPr>
            <a:lvl2pPr>
              <a:lnSpc>
                <a:spcPct val="150000"/>
              </a:lnSpc>
              <a:defRPr/>
            </a:lvl2pPr>
            <a:lvl3pPr>
              <a:lnSpc>
                <a:spcPct val="150000"/>
              </a:lnSpc>
              <a:defRPr/>
            </a:lvl3pPr>
            <a:lvl4pPr>
              <a:lnSpc>
                <a:spcPct val="150000"/>
              </a:lnSpc>
              <a:defRPr/>
            </a:lvl4pPr>
            <a:lvl5pPr>
              <a:lnSpc>
                <a:spcPct val="150000"/>
              </a:lnSpc>
              <a:defRPr/>
            </a:lvl5pPr>
          </a:lstStyle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24DDD5D-8CCB-431E-B0F5-E0033B9CA46B}" type="slidenum">
              <a:rPr lang="en-US" altLang="zh-TW" smtClean="0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78324251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822960" y="44625"/>
            <a:ext cx="7543800" cy="1080120"/>
          </a:xfrm>
        </p:spPr>
        <p:txBody>
          <a:bodyPr/>
          <a:lstStyle>
            <a:lvl1pPr algn="l">
              <a:defRPr/>
            </a:lvl1pPr>
          </a:lstStyle>
          <a:p>
            <a:r>
              <a:rPr lang="zh-TW" altLang="en-US" dirty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1967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2960" y="2005041"/>
            <a:ext cx="3703320" cy="3864053"/>
          </a:xfrm>
        </p:spPr>
        <p:txBody>
          <a:bodyPr/>
          <a:lstStyle>
            <a:lvl1pPr marL="180000" indent="-324000">
              <a:lnSpc>
                <a:spcPct val="150000"/>
              </a:lnSpc>
              <a:buSzPct val="120000"/>
              <a:buFont typeface="Wingdings" panose="05000000000000000000" pitchFamily="2" charset="2"/>
              <a:buChar char="n"/>
              <a:defRPr/>
            </a:lvl1pPr>
            <a:lvl2pPr>
              <a:lnSpc>
                <a:spcPct val="150000"/>
              </a:lnSpc>
              <a:defRPr/>
            </a:lvl2pPr>
            <a:lvl3pPr>
              <a:lnSpc>
                <a:spcPct val="150000"/>
              </a:lnSpc>
              <a:defRPr/>
            </a:lvl3pPr>
            <a:lvl4pPr>
              <a:lnSpc>
                <a:spcPct val="150000"/>
              </a:lnSpc>
              <a:defRPr/>
            </a:lvl4pPr>
            <a:lvl5pPr>
              <a:lnSpc>
                <a:spcPct val="150000"/>
              </a:lnSpc>
              <a:defRPr/>
            </a:lvl5pPr>
          </a:lstStyle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440" y="11967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2005041"/>
            <a:ext cx="3703320" cy="3864053"/>
          </a:xfrm>
        </p:spPr>
        <p:txBody>
          <a:bodyPr/>
          <a:lstStyle>
            <a:lvl1pPr marL="180000" indent="-324000">
              <a:lnSpc>
                <a:spcPct val="150000"/>
              </a:lnSpc>
              <a:buSzPct val="120000"/>
              <a:buFont typeface="Wingdings" panose="05000000000000000000" pitchFamily="2" charset="2"/>
              <a:buChar char="n"/>
              <a:defRPr/>
            </a:lvl1pPr>
            <a:lvl2pPr>
              <a:lnSpc>
                <a:spcPct val="150000"/>
              </a:lnSpc>
              <a:defRPr/>
            </a:lvl2pPr>
            <a:lvl3pPr>
              <a:lnSpc>
                <a:spcPct val="150000"/>
              </a:lnSpc>
              <a:defRPr/>
            </a:lvl3pPr>
            <a:lvl4pPr>
              <a:lnSpc>
                <a:spcPct val="150000"/>
              </a:lnSpc>
              <a:defRPr/>
            </a:lvl4pPr>
            <a:lvl5pPr>
              <a:lnSpc>
                <a:spcPct val="150000"/>
              </a:lnSpc>
              <a:defRPr/>
            </a:lvl5pPr>
          </a:lstStyle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TW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F22B1D2-5679-4DC1-B488-8306FBAEC735}" type="slidenum">
              <a:rPr lang="en-US" altLang="zh-TW" smtClean="0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83183742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zh-TW" altLang="en-US" dirty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7604200-F89E-4675-850F-C5198FE70D36}" type="slidenum">
              <a:rPr lang="en-US" altLang="zh-TW" smtClean="0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04479743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rgbClr val="3399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22FB5EA-1926-4E33-A6EA-5C72D265C653}" type="slidenum">
              <a:rPr lang="en-US" altLang="zh-TW" smtClean="0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42130209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3" y="0"/>
            <a:ext cx="3038093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3030053" y="0"/>
            <a:ext cx="48006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594359"/>
            <a:ext cx="24003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zh-TW" altLang="en-US" dirty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60237" y="731520"/>
            <a:ext cx="5009393" cy="5257800"/>
          </a:xfrm>
        </p:spPr>
        <p:txBody>
          <a:bodyPr/>
          <a:lstStyle>
            <a:lvl1pPr>
              <a:lnSpc>
                <a:spcPct val="150000"/>
              </a:lnSpc>
              <a:defRPr/>
            </a:lvl1pPr>
            <a:lvl2pPr>
              <a:lnSpc>
                <a:spcPct val="150000"/>
              </a:lnSpc>
              <a:defRPr/>
            </a:lvl2pPr>
            <a:lvl3pPr>
              <a:lnSpc>
                <a:spcPct val="150000"/>
              </a:lnSpc>
              <a:defRPr/>
            </a:lvl3pPr>
            <a:lvl4pPr>
              <a:lnSpc>
                <a:spcPct val="150000"/>
              </a:lnSpc>
              <a:defRPr/>
            </a:lvl4pPr>
            <a:lvl5pPr>
              <a:lnSpc>
                <a:spcPct val="150000"/>
              </a:lnSpc>
              <a:defRPr/>
            </a:lvl5pPr>
          </a:lstStyle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926080"/>
            <a:ext cx="24003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49134" y="6459786"/>
            <a:ext cx="1963883" cy="365125"/>
          </a:xfrm>
        </p:spPr>
        <p:txBody>
          <a:bodyPr/>
          <a:lstStyle>
            <a:lvl1pPr algn="l"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600450" y="6459786"/>
            <a:ext cx="348615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92E22795-A563-4F49-B087-487D07B59B61}" type="slidenum">
              <a:rPr lang="en-US" altLang="zh-TW" smtClean="0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50417173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44625"/>
            <a:ext cx="7543800" cy="93610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zh-TW" altLang="en-US" dirty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59" y="1039714"/>
            <a:ext cx="7543801" cy="482938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2961" y="6459786"/>
            <a:ext cx="18542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64639" y="6459786"/>
            <a:ext cx="36171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425344" y="6459786"/>
            <a:ext cx="98401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84ADDA77-C037-4F2D-A0CE-6900F349F204}" type="slidenum">
              <a:rPr lang="en-US" altLang="zh-TW" smtClean="0"/>
              <a:pPr>
                <a:defRPr/>
              </a:pPr>
              <a:t>‹#›</a:t>
            </a:fld>
            <a:endParaRPr lang="en-US" altLang="zh-TW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895149" y="980728"/>
            <a:ext cx="74752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2" name="群組 11"/>
          <p:cNvGrpSpPr/>
          <p:nvPr userDrawn="1"/>
        </p:nvGrpSpPr>
        <p:grpSpPr>
          <a:xfrm>
            <a:off x="0" y="6345697"/>
            <a:ext cx="9137510" cy="507851"/>
            <a:chOff x="0" y="6248637"/>
            <a:chExt cx="12183347" cy="604090"/>
          </a:xfrm>
        </p:grpSpPr>
        <p:sp>
          <p:nvSpPr>
            <p:cNvPr id="16" name="矩形 15"/>
            <p:cNvSpPr/>
            <p:nvPr/>
          </p:nvSpPr>
          <p:spPr>
            <a:xfrm>
              <a:off x="0" y="6338864"/>
              <a:ext cx="12182400" cy="513863"/>
            </a:xfrm>
            <a:prstGeom prst="rect">
              <a:avLst/>
            </a:prstGeom>
            <a:solidFill>
              <a:srgbClr val="008080"/>
            </a:solidFill>
            <a:ln>
              <a:solidFill>
                <a:srgbClr val="00808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7" name="矩形 16"/>
            <p:cNvSpPr/>
            <p:nvPr/>
          </p:nvSpPr>
          <p:spPr>
            <a:xfrm>
              <a:off x="947" y="6248637"/>
              <a:ext cx="12182400" cy="85644"/>
            </a:xfrm>
            <a:prstGeom prst="rect">
              <a:avLst/>
            </a:prstGeom>
            <a:solidFill>
              <a:srgbClr val="FF9933"/>
            </a:solidFill>
            <a:ln>
              <a:solidFill>
                <a:srgbClr val="FF99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</p:grpSp>
      <p:pic>
        <p:nvPicPr>
          <p:cNvPr id="9" name="圖片 8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53004" y="87254"/>
            <a:ext cx="1258289" cy="8332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57023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62" r:id="rId1"/>
    <p:sldLayoutId id="2147484273" r:id="rId2"/>
    <p:sldLayoutId id="2147484263" r:id="rId3"/>
    <p:sldLayoutId id="2147484264" r:id="rId4"/>
    <p:sldLayoutId id="2147484265" r:id="rId5"/>
    <p:sldLayoutId id="2147484266" r:id="rId6"/>
    <p:sldLayoutId id="2147484267" r:id="rId7"/>
    <p:sldLayoutId id="2147484268" r:id="rId8"/>
    <p:sldLayoutId id="2147484269" r:id="rId9"/>
    <p:sldLayoutId id="2147484270" r:id="rId10"/>
    <p:sldLayoutId id="2147484271" r:id="rId11"/>
    <p:sldLayoutId id="2147484272" r:id="rId12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lnSpc>
          <a:spcPct val="85000"/>
        </a:lnSpc>
        <a:spcBef>
          <a:spcPct val="0"/>
        </a:spcBef>
        <a:buNone/>
        <a:defRPr sz="40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15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15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15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15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15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xmlns="" id="{8836CE4E-E4F9-4298-BB7A-80154A8D27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65563" y="2852936"/>
            <a:ext cx="7543800" cy="1143000"/>
          </a:xfrm>
        </p:spPr>
        <p:txBody>
          <a:bodyPr>
            <a:normAutofit/>
          </a:bodyPr>
          <a:lstStyle/>
          <a:p>
            <a:r>
              <a:rPr lang="zh-TW" altLang="en-US" dirty="0"/>
              <a:t>（計畫名稱</a:t>
            </a:r>
            <a:r>
              <a:rPr lang="en-US" altLang="zh-TW" dirty="0"/>
              <a:t>-</a:t>
            </a:r>
            <a:r>
              <a:rPr lang="zh-TW" altLang="en-US" dirty="0"/>
              <a:t>中</a:t>
            </a:r>
            <a:r>
              <a:rPr lang="en-US" altLang="zh-TW" dirty="0"/>
              <a:t>/</a:t>
            </a:r>
            <a:r>
              <a:rPr lang="zh-TW" altLang="en-US" dirty="0"/>
              <a:t>英文）</a:t>
            </a:r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xmlns="" id="{9B1A79D2-EB34-485F-A590-5635633BA6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D964957-6134-49A4-A677-CCC94C4DB3CE}" type="slidenum">
              <a:rPr lang="en-US" altLang="zh-TW" smtClean="0"/>
              <a:pPr>
                <a:defRPr/>
              </a:pPr>
              <a:t>1</a:t>
            </a:fld>
            <a:endParaRPr lang="en-US" altLang="zh-TW" dirty="0"/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xmlns="" id="{71F6F0AD-AF54-45A4-A095-27F39198879C}"/>
              </a:ext>
            </a:extLst>
          </p:cNvPr>
          <p:cNvSpPr>
            <a:spLocks noGrp="1"/>
          </p:cNvSpPr>
          <p:nvPr>
            <p:ph sz="quarter" idx="4294967295"/>
          </p:nvPr>
        </p:nvSpPr>
        <p:spPr>
          <a:xfrm>
            <a:off x="1259632" y="4509120"/>
            <a:ext cx="5329237" cy="1635125"/>
          </a:xfrm>
        </p:spPr>
        <p:txBody>
          <a:bodyPr>
            <a:normAutofit/>
          </a:bodyPr>
          <a:lstStyle/>
          <a:p>
            <a:pPr marL="0" algn="just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defRPr/>
            </a:pPr>
            <a:r>
              <a:rPr lang="zh-TW" altLang="en-US" kern="100" dirty="0">
                <a:latin typeface="+mj-ea"/>
                <a:ea typeface="+mj-ea"/>
                <a:cs typeface="Times New Roman"/>
              </a:rPr>
              <a:t>申請機構</a:t>
            </a:r>
            <a:r>
              <a:rPr lang="en-US" altLang="zh-TW" kern="100" dirty="0">
                <a:latin typeface="+mj-ea"/>
                <a:ea typeface="+mj-ea"/>
                <a:cs typeface="Times New Roman"/>
              </a:rPr>
              <a:t>/</a:t>
            </a:r>
            <a:r>
              <a:rPr lang="zh-TW" altLang="en-US" kern="100" dirty="0">
                <a:latin typeface="+mj-ea"/>
                <a:ea typeface="+mj-ea"/>
                <a:cs typeface="Times New Roman"/>
              </a:rPr>
              <a:t>系所：</a:t>
            </a:r>
          </a:p>
          <a:p>
            <a:pPr marL="0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defRPr/>
            </a:pPr>
            <a:r>
              <a:rPr lang="zh-TW" altLang="en-US" kern="100" dirty="0">
                <a:latin typeface="+mj-ea"/>
                <a:ea typeface="+mj-ea"/>
                <a:cs typeface="Times New Roman"/>
              </a:rPr>
              <a:t>報告者</a:t>
            </a:r>
            <a:r>
              <a:rPr lang="en-US" altLang="zh-TW" kern="100" dirty="0">
                <a:latin typeface="+mj-ea"/>
                <a:ea typeface="+mj-ea"/>
                <a:cs typeface="Times New Roman"/>
              </a:rPr>
              <a:t>:</a:t>
            </a:r>
          </a:p>
          <a:p>
            <a:pPr marL="0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defRPr/>
            </a:pPr>
            <a:r>
              <a:rPr lang="zh-TW" altLang="en-US" kern="100" dirty="0">
                <a:latin typeface="+mj-ea"/>
                <a:ea typeface="+mj-ea"/>
                <a:cs typeface="Times New Roman"/>
              </a:rPr>
              <a:t>報告日期</a:t>
            </a:r>
            <a:r>
              <a:rPr lang="en-US" altLang="zh-TW" kern="100" dirty="0">
                <a:latin typeface="+mj-ea"/>
                <a:ea typeface="+mj-ea"/>
                <a:cs typeface="Times New Roman"/>
              </a:rPr>
              <a:t>:</a:t>
            </a:r>
          </a:p>
        </p:txBody>
      </p:sp>
      <p:sp>
        <p:nvSpPr>
          <p:cNvPr id="2" name="標題 1">
            <a:extLst>
              <a:ext uri="{FF2B5EF4-FFF2-40B4-BE49-F238E27FC236}">
                <a16:creationId xmlns:a16="http://schemas.microsoft.com/office/drawing/2014/main" xmlns="" id="{B5A42BBB-4A0B-4DE4-90C8-97743FD16D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1560" y="1043168"/>
            <a:ext cx="7992887" cy="1688200"/>
          </a:xfrm>
        </p:spPr>
        <p:txBody>
          <a:bodyPr>
            <a:normAutofit/>
          </a:bodyPr>
          <a:lstStyle/>
          <a:p>
            <a:r>
              <a:rPr lang="zh-TW" altLang="en-US" sz="4400" dirty="0" smtClean="0">
                <a:solidFill>
                  <a:srgbClr val="000000">
                    <a:lumMod val="85000"/>
                    <a:lumOff val="15000"/>
                  </a:srgbClr>
                </a:solidFill>
                <a:latin typeface="+mj-ea"/>
              </a:rPr>
              <a:t>應用</a:t>
            </a:r>
            <a:r>
              <a:rPr lang="zh-TW" altLang="en-US" sz="4400" dirty="0">
                <a:solidFill>
                  <a:srgbClr val="000000">
                    <a:lumMod val="85000"/>
                    <a:lumOff val="15000"/>
                  </a:srgbClr>
                </a:solidFill>
                <a:latin typeface="+mj-ea"/>
              </a:rPr>
              <a:t>型研究育苗專案</a:t>
            </a:r>
            <a:r>
              <a:rPr lang="zh-TW" altLang="en-US" sz="4400" dirty="0" smtClean="0">
                <a:solidFill>
                  <a:srgbClr val="000000">
                    <a:lumMod val="85000"/>
                    <a:lumOff val="15000"/>
                  </a:srgbClr>
                </a:solidFill>
                <a:latin typeface="+mj-ea"/>
              </a:rPr>
              <a:t>計畫</a:t>
            </a:r>
            <a:r>
              <a:rPr lang="en-US" altLang="zh-TW" sz="4400" smtClean="0">
                <a:solidFill>
                  <a:srgbClr val="000000">
                    <a:lumMod val="85000"/>
                    <a:lumOff val="15000"/>
                  </a:srgbClr>
                </a:solidFill>
                <a:latin typeface="+mj-ea"/>
              </a:rPr>
              <a:t/>
            </a:r>
            <a:br>
              <a:rPr lang="en-US" altLang="zh-TW" sz="4400" smtClean="0">
                <a:solidFill>
                  <a:srgbClr val="000000">
                    <a:lumMod val="85000"/>
                    <a:lumOff val="15000"/>
                  </a:srgbClr>
                </a:solidFill>
                <a:latin typeface="+mj-ea"/>
              </a:rPr>
            </a:br>
            <a:r>
              <a:rPr lang="en-US" altLang="zh-TW" sz="4400" smtClean="0"/>
              <a:t>(</a:t>
            </a:r>
            <a:r>
              <a:rPr lang="zh-TW" altLang="en-US" sz="4400" dirty="0"/>
              <a:t>初審</a:t>
            </a:r>
            <a:r>
              <a:rPr lang="en-US" altLang="zh-TW" sz="4400" dirty="0"/>
              <a:t>)</a:t>
            </a:r>
            <a:endParaRPr lang="zh-TW" altLang="en-US" sz="4400" dirty="0"/>
          </a:p>
        </p:txBody>
      </p:sp>
    </p:spTree>
    <p:extLst>
      <p:ext uri="{BB962C8B-B14F-4D97-AF65-F5344CB8AC3E}">
        <p14:creationId xmlns:p14="http://schemas.microsoft.com/office/powerpoint/2010/main" val="21866086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xmlns="" id="{D80DD7CC-1ADB-4C53-9B5B-ED1DDC53B2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商品化規劃與里程碑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xmlns="" id="{0794EAA7-C9D6-426D-8FD3-FA4929DFE5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80000">
              <a:lnSpc>
                <a:spcPct val="150000"/>
              </a:lnSpc>
              <a:buFont typeface="Wingdings" panose="05000000000000000000" pitchFamily="2" charset="2"/>
              <a:buChar char="n"/>
            </a:pPr>
            <a:r>
              <a:rPr lang="en-US" altLang="zh-TW" dirty="0"/>
              <a:t>(prototype design free&amp;</a:t>
            </a:r>
            <a:r>
              <a:rPr lang="zh-TW" altLang="en-US" dirty="0"/>
              <a:t>驗證</a:t>
            </a:r>
            <a:r>
              <a:rPr lang="en-US" altLang="zh-TW" dirty="0"/>
              <a:t>,pre-clinical,</a:t>
            </a:r>
            <a:r>
              <a:rPr lang="zh-TW" altLang="en-US" dirty="0"/>
              <a:t>上市申請</a:t>
            </a:r>
            <a:r>
              <a:rPr lang="en-US" altLang="zh-TW" dirty="0"/>
              <a:t>,</a:t>
            </a:r>
            <a:r>
              <a:rPr lang="zh-TW" altLang="en-US" dirty="0"/>
              <a:t>新創公司成立</a:t>
            </a:r>
            <a:r>
              <a:rPr lang="en-US" altLang="zh-TW" dirty="0"/>
              <a:t>,</a:t>
            </a:r>
            <a:r>
              <a:rPr lang="zh-TW" altLang="en-US" dirty="0"/>
              <a:t>募資</a:t>
            </a:r>
            <a:r>
              <a:rPr lang="en-US" altLang="zh-TW" dirty="0"/>
              <a:t>,</a:t>
            </a:r>
            <a:r>
              <a:rPr lang="zh-TW" altLang="en-US" dirty="0"/>
              <a:t>上市申請通過</a:t>
            </a:r>
            <a:r>
              <a:rPr lang="en-US" altLang="zh-TW" dirty="0"/>
              <a:t>,market launch</a:t>
            </a:r>
            <a:r>
              <a:rPr lang="zh-TW" altLang="en-US" dirty="0"/>
              <a:t>等</a:t>
            </a:r>
            <a:r>
              <a:rPr lang="en-US" altLang="zh-TW" dirty="0"/>
              <a:t>)</a:t>
            </a:r>
          </a:p>
          <a:p>
            <a:pPr>
              <a:lnSpc>
                <a:spcPct val="150000"/>
              </a:lnSpc>
            </a:pPr>
            <a:endParaRPr lang="zh-TW" altLang="en-US" dirty="0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xmlns="" id="{87AAA84A-92ED-4BC4-A282-DFCA25891F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D964957-6134-49A4-A677-CCC94C4DB3CE}" type="slidenum">
              <a:rPr lang="en-US" altLang="zh-TW" smtClean="0"/>
              <a:pPr>
                <a:defRPr/>
              </a:pPr>
              <a:t>10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0438446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xmlns="" id="{E554828A-698E-48E5-9A8E-5AD34D63C9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團隊經驗與能量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xmlns="" id="{727EDB38-122F-4FA7-B222-48BCC3B015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80000">
              <a:buFont typeface="Wingdings" panose="05000000000000000000" pitchFamily="2" charset="2"/>
              <a:buChar char="n"/>
            </a:pPr>
            <a:r>
              <a:rPr lang="zh-TW" altLang="en-US" dirty="0"/>
              <a:t>主要成員</a:t>
            </a:r>
            <a:r>
              <a:rPr lang="en-US" altLang="zh-TW" dirty="0"/>
              <a:t>(key members):</a:t>
            </a:r>
          </a:p>
          <a:p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  <a:p>
            <a:pPr marL="180000">
              <a:buFont typeface="Wingdings" panose="05000000000000000000" pitchFamily="2" charset="2"/>
              <a:buChar char="n"/>
            </a:pPr>
            <a:r>
              <a:rPr lang="zh-TW" altLang="en-US" dirty="0"/>
              <a:t>產品開發之合作夥伴</a:t>
            </a:r>
            <a:r>
              <a:rPr lang="en-US" altLang="zh-TW" dirty="0"/>
              <a:t>(technology partners):</a:t>
            </a:r>
          </a:p>
          <a:p>
            <a:endParaRPr lang="zh-TW" altLang="en-US" dirty="0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xmlns="" id="{7CA0FDF0-3DD3-4ECD-98AC-EBC3C38785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D964957-6134-49A4-A677-CCC94C4DB3CE}" type="slidenum">
              <a:rPr lang="en-US" altLang="zh-TW" smtClean="0"/>
              <a:pPr>
                <a:defRPr/>
              </a:pPr>
              <a:t>11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4927694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xmlns="" id="{A80FDCF1-C30D-489F-A067-7B48B65DAD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/>
              <a:t>計畫執行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xmlns="" id="{5C3E9A7E-03C9-464A-AE6F-8A07A6F599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80000">
              <a:buFont typeface="Wingdings" panose="05000000000000000000" pitchFamily="2" charset="2"/>
              <a:buChar char="n"/>
            </a:pPr>
            <a:r>
              <a:rPr lang="zh-TW" altLang="en-US" dirty="0"/>
              <a:t>經費需求與里程碑</a:t>
            </a:r>
            <a:r>
              <a:rPr lang="en-US" altLang="zh-TW" dirty="0"/>
              <a:t>(milestone):</a:t>
            </a:r>
          </a:p>
          <a:p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  <a:p>
            <a:pPr marL="180000">
              <a:buFont typeface="Wingdings" panose="05000000000000000000" pitchFamily="2" charset="2"/>
              <a:buChar char="n"/>
            </a:pPr>
            <a:r>
              <a:rPr lang="en-US" altLang="zh-TW" dirty="0"/>
              <a:t>Go-No Go Criteria:</a:t>
            </a:r>
          </a:p>
          <a:p>
            <a:endParaRPr lang="zh-TW" altLang="en-US" dirty="0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xmlns="" id="{F279453E-BD77-44AE-BDBD-0C13EF953C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D964957-6134-49A4-A677-CCC94C4DB3CE}" type="slidenum">
              <a:rPr lang="en-US" altLang="zh-TW" smtClean="0"/>
              <a:pPr>
                <a:defRPr/>
              </a:pPr>
              <a:t>12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0922139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編號版面配置區 1">
            <a:extLst>
              <a:ext uri="{FF2B5EF4-FFF2-40B4-BE49-F238E27FC236}">
                <a16:creationId xmlns:a16="http://schemas.microsoft.com/office/drawing/2014/main" xmlns="" id="{753D007B-C450-4771-B581-5AA8C5D438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22FB5EA-1926-4E33-A6EA-5C72D265C653}" type="slidenum">
              <a:rPr lang="en-US" altLang="zh-TW" smtClean="0"/>
              <a:pPr>
                <a:defRPr/>
              </a:pPr>
              <a:t>13</a:t>
            </a:fld>
            <a:endParaRPr lang="en-US" altLang="zh-TW" dirty="0"/>
          </a:p>
        </p:txBody>
      </p:sp>
      <p:sp>
        <p:nvSpPr>
          <p:cNvPr id="3" name="文字方塊 1">
            <a:extLst>
              <a:ext uri="{FF2B5EF4-FFF2-40B4-BE49-F238E27FC236}">
                <a16:creationId xmlns:a16="http://schemas.microsoft.com/office/drawing/2014/main" xmlns="" id="{2F073773-FED9-4C8C-9941-D424BCDE2E4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79912" y="2564904"/>
            <a:ext cx="1107996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zh-TW" altLang="en-US" sz="3600" dirty="0">
                <a:latin typeface="微軟正黑體" panose="020B0604030504040204" pitchFamily="34" charset="-120"/>
                <a:ea typeface="微軟正黑體" panose="020B0604030504040204" pitchFamily="34" charset="-120"/>
                <a:cs typeface="Arial Unicode MS" pitchFamily="34" charset="-120"/>
              </a:rPr>
              <a:t>附件</a:t>
            </a:r>
          </a:p>
        </p:txBody>
      </p:sp>
    </p:spTree>
    <p:extLst>
      <p:ext uri="{BB962C8B-B14F-4D97-AF65-F5344CB8AC3E}">
        <p14:creationId xmlns:p14="http://schemas.microsoft.com/office/powerpoint/2010/main" val="16651996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標題 5">
            <a:extLst>
              <a:ext uri="{FF2B5EF4-FFF2-40B4-BE49-F238E27FC236}">
                <a16:creationId xmlns:a16="http://schemas.microsoft.com/office/drawing/2014/main" xmlns="" id="{0D59B4FC-51AB-4E5E-8D56-BDB3781963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案源背景</a:t>
            </a:r>
          </a:p>
        </p:txBody>
      </p:sp>
      <p:sp>
        <p:nvSpPr>
          <p:cNvPr id="7" name="內容版面配置區 6">
            <a:extLst>
              <a:ext uri="{FF2B5EF4-FFF2-40B4-BE49-F238E27FC236}">
                <a16:creationId xmlns:a16="http://schemas.microsoft.com/office/drawing/2014/main" xmlns="" id="{6F76EBEC-497F-43EB-B249-99A77AEACBC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80000">
              <a:buFont typeface="Wingdings" panose="05000000000000000000" pitchFamily="2" charset="2"/>
              <a:buChar char="n"/>
            </a:pPr>
            <a:r>
              <a:rPr lang="zh-TW" altLang="en-US" dirty="0"/>
              <a:t>適應症與預期用途</a:t>
            </a:r>
            <a:r>
              <a:rPr lang="en-US" altLang="zh-TW" dirty="0"/>
              <a:t>(Indication &amp;Intended Use):</a:t>
            </a:r>
          </a:p>
          <a:p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  <a:p>
            <a:pPr marL="180000">
              <a:buFont typeface="Wingdings" panose="05000000000000000000" pitchFamily="2" charset="2"/>
              <a:buChar char="n"/>
            </a:pPr>
            <a:r>
              <a:rPr lang="zh-TW" altLang="en-US" dirty="0"/>
              <a:t>臨床未滿足需求</a:t>
            </a:r>
            <a:r>
              <a:rPr lang="en-US" altLang="zh-TW" dirty="0"/>
              <a:t>(Clinical Unmet Need):</a:t>
            </a:r>
          </a:p>
          <a:p>
            <a:endParaRPr lang="zh-TW" altLang="en-US" dirty="0"/>
          </a:p>
        </p:txBody>
      </p:sp>
      <p:sp>
        <p:nvSpPr>
          <p:cNvPr id="3" name="投影片編號版面配置區 2">
            <a:extLst>
              <a:ext uri="{FF2B5EF4-FFF2-40B4-BE49-F238E27FC236}">
                <a16:creationId xmlns:a16="http://schemas.microsoft.com/office/drawing/2014/main" xmlns="" id="{D6A74966-48E6-414A-8609-B5579A9149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4ADDA77-C037-4F2D-A0CE-6900F349F204}" type="slidenum">
              <a:rPr lang="en-US" altLang="zh-TW" smtClean="0"/>
              <a:pPr>
                <a:defRPr/>
              </a:pPr>
              <a:t>2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8386393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xmlns="" id="{8DD08EEE-91D5-4C77-8252-90E7852353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技術說明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xmlns="" id="{096D88C2-BEB8-4B9F-8996-E84F1A3D83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80000">
              <a:buFont typeface="Wingdings" panose="05000000000000000000" pitchFamily="2" charset="2"/>
              <a:buChar char="n"/>
            </a:pPr>
            <a:r>
              <a:rPr lang="zh-TW" altLang="en-US" dirty="0"/>
              <a:t>技術創新性與獨特性</a:t>
            </a:r>
            <a:r>
              <a:rPr lang="en-US" altLang="zh-TW" dirty="0"/>
              <a:t>(innovation&amp; uniqueness):</a:t>
            </a:r>
          </a:p>
          <a:p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  <a:p>
            <a:pPr marL="180000">
              <a:buFont typeface="Wingdings" panose="05000000000000000000" pitchFamily="2" charset="2"/>
              <a:buChar char="n"/>
            </a:pPr>
            <a:r>
              <a:rPr lang="zh-TW" altLang="en-US" dirty="0"/>
              <a:t>擁有之核心技術</a:t>
            </a:r>
            <a:r>
              <a:rPr lang="en-US" altLang="zh-TW" dirty="0"/>
              <a:t>(core technology):</a:t>
            </a:r>
          </a:p>
          <a:p>
            <a:endParaRPr lang="zh-TW" altLang="en-US" dirty="0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xmlns="" id="{683346BB-8DA2-49F7-8E77-813B34B060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D964957-6134-49A4-A677-CCC94C4DB3CE}" type="slidenum">
              <a:rPr lang="en-US" altLang="zh-TW" smtClean="0"/>
              <a:pPr>
                <a:defRPr/>
              </a:pPr>
              <a:t>3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5145961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xmlns="" id="{733212AF-9F2A-436E-8E6B-419AD7A143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目前技術成果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xmlns="" id="{A10CBD02-7262-47D4-A7C7-6E7E7BCB80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xmlns="" id="{68F04548-B245-47F9-8803-CC914BC611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D964957-6134-49A4-A677-CCC94C4DB3CE}" type="slidenum">
              <a:rPr lang="en-US" altLang="zh-TW" smtClean="0"/>
              <a:pPr>
                <a:defRPr/>
              </a:pPr>
              <a:t>4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4941701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xmlns="" id="{C62A9E21-0E25-42C1-97AC-50C9CA14E4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法規說明</a:t>
            </a:r>
            <a:endParaRPr lang="zh-TW" altLang="en-US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xmlns="" id="{8C063256-7ECF-4F89-8A03-0512185D0F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/>
              <a:t>分類分級</a:t>
            </a:r>
            <a:r>
              <a:rPr lang="en-US" altLang="zh-TW" smtClean="0"/>
              <a:t>(Classification</a:t>
            </a:r>
            <a:r>
              <a:rPr lang="en-US" altLang="zh-TW" dirty="0" smtClean="0"/>
              <a:t>):</a:t>
            </a:r>
            <a:endParaRPr lang="en-US" altLang="zh-TW" dirty="0"/>
          </a:p>
          <a:p>
            <a:pPr marL="0" indent="0">
              <a:buNone/>
            </a:pPr>
            <a:r>
              <a:rPr lang="en-US" altLang="zh-TW" dirty="0" smtClean="0"/>
              <a:t>   </a:t>
            </a:r>
            <a:endParaRPr lang="en-US" altLang="zh-TW" dirty="0"/>
          </a:p>
          <a:p>
            <a:r>
              <a:rPr lang="zh-TW" altLang="en-US" dirty="0" smtClean="0"/>
              <a:t>法規途徑</a:t>
            </a:r>
            <a:r>
              <a:rPr lang="en-US" altLang="zh-TW" dirty="0"/>
              <a:t>(</a:t>
            </a:r>
            <a:r>
              <a:rPr lang="en-US" altLang="zh-TW" dirty="0" smtClean="0"/>
              <a:t>regulatory </a:t>
            </a:r>
            <a:r>
              <a:rPr lang="en-US" altLang="zh-TW" dirty="0"/>
              <a:t>pathway</a:t>
            </a:r>
            <a:r>
              <a:rPr lang="en-US" altLang="zh-TW" dirty="0" smtClean="0"/>
              <a:t>):</a:t>
            </a:r>
          </a:p>
          <a:p>
            <a:pPr marL="375498" lvl="1" indent="-171450">
              <a:buFont typeface="Wingdings" panose="05000000000000000000" pitchFamily="2" charset="2"/>
              <a:buChar char="p"/>
            </a:pPr>
            <a:r>
              <a:rPr lang="en-US" altLang="zh-TW" sz="1200" dirty="0" smtClean="0"/>
              <a:t>510(k) (Premarket Notification)</a:t>
            </a:r>
          </a:p>
          <a:p>
            <a:pPr marL="375498" lvl="1" indent="-171450">
              <a:buFont typeface="Wingdings" panose="05000000000000000000" pitchFamily="2" charset="2"/>
              <a:buChar char="p"/>
            </a:pPr>
            <a:r>
              <a:rPr lang="en-US" altLang="zh-TW" sz="1200" dirty="0" smtClean="0"/>
              <a:t>PMA (Premarket Approval)</a:t>
            </a:r>
          </a:p>
          <a:p>
            <a:pPr marL="375498" lvl="1" indent="-171450">
              <a:buFont typeface="Wingdings" panose="05000000000000000000" pitchFamily="2" charset="2"/>
              <a:buChar char="p"/>
            </a:pPr>
            <a:r>
              <a:rPr lang="en-US" altLang="zh-TW" sz="1200" dirty="0" smtClean="0"/>
              <a:t>De Novo (Evaluation of Automatic Class III Designation)</a:t>
            </a:r>
          </a:p>
          <a:p>
            <a:endParaRPr lang="zh-TW" altLang="en-US" dirty="0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xmlns="" id="{778F3F2B-8608-41ED-AF8C-D86E6AC926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D964957-6134-49A4-A677-CCC94C4DB3CE}" type="slidenum">
              <a:rPr lang="en-US" altLang="zh-TW" smtClean="0"/>
              <a:pPr>
                <a:defRPr/>
              </a:pPr>
              <a:t>5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8871879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xmlns="" id="{C62A9E21-0E25-42C1-97AC-50C9CA14E4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專利說明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xmlns="" id="{8C063256-7ECF-4F89-8A03-0512185D0F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80000">
              <a:buFont typeface="Wingdings" panose="05000000000000000000" pitchFamily="2" charset="2"/>
              <a:buChar char="n"/>
            </a:pPr>
            <a:r>
              <a:rPr lang="zh-TW" altLang="en-US" dirty="0"/>
              <a:t>專利現況專利現況</a:t>
            </a:r>
            <a:r>
              <a:rPr lang="en-US" altLang="zh-TW" dirty="0"/>
              <a:t>(patent status):</a:t>
            </a:r>
          </a:p>
          <a:p>
            <a:pPr marL="0" indent="0">
              <a:buNone/>
            </a:pPr>
            <a:r>
              <a:rPr lang="en-US" altLang="zh-TW" dirty="0"/>
              <a:t>    </a:t>
            </a:r>
            <a:r>
              <a:rPr lang="en-US" altLang="zh-TW" dirty="0">
                <a:latin typeface="新細明體" panose="02020500000000000000" pitchFamily="18" charset="-120"/>
                <a:ea typeface="新細明體" panose="02020500000000000000" pitchFamily="18" charset="-120"/>
              </a:rPr>
              <a:t>□</a:t>
            </a:r>
            <a:r>
              <a:rPr lang="en-US" altLang="zh-TW" dirty="0"/>
              <a:t> PA      </a:t>
            </a:r>
            <a:r>
              <a:rPr lang="en-US" altLang="zh-TW" dirty="0">
                <a:latin typeface="新細明體" panose="02020500000000000000" pitchFamily="18" charset="-120"/>
                <a:ea typeface="新細明體" panose="02020500000000000000" pitchFamily="18" charset="-120"/>
              </a:rPr>
              <a:t>□ </a:t>
            </a:r>
            <a:r>
              <a:rPr lang="en-US" altLang="zh-TW" dirty="0"/>
              <a:t>PCT     </a:t>
            </a:r>
            <a:r>
              <a:rPr lang="en-US" altLang="zh-TW" dirty="0">
                <a:latin typeface="新細明體" panose="02020500000000000000" pitchFamily="18" charset="-120"/>
                <a:ea typeface="新細明體" panose="02020500000000000000" pitchFamily="18" charset="-120"/>
              </a:rPr>
              <a:t>□</a:t>
            </a:r>
            <a:r>
              <a:rPr lang="en-US" altLang="zh-TW" dirty="0"/>
              <a:t> TW</a:t>
            </a:r>
            <a:r>
              <a:rPr lang="en-US" altLang="zh-TW" dirty="0">
                <a:latin typeface="新細明體" panose="02020500000000000000" pitchFamily="18" charset="-120"/>
                <a:ea typeface="新細明體" panose="02020500000000000000" pitchFamily="18" charset="-120"/>
              </a:rPr>
              <a:t>     □</a:t>
            </a:r>
            <a:r>
              <a:rPr lang="en-US" altLang="zh-TW" dirty="0"/>
              <a:t> US</a:t>
            </a:r>
            <a:r>
              <a:rPr lang="en-US" altLang="zh-TW" dirty="0">
                <a:latin typeface="新細明體" panose="02020500000000000000" pitchFamily="18" charset="-120"/>
                <a:ea typeface="新細明體" panose="02020500000000000000" pitchFamily="18" charset="-120"/>
              </a:rPr>
              <a:t>     □</a:t>
            </a:r>
            <a:r>
              <a:rPr lang="en-US" altLang="zh-TW" dirty="0"/>
              <a:t> Others</a:t>
            </a:r>
          </a:p>
          <a:p>
            <a:pPr marL="0" indent="0">
              <a:buNone/>
            </a:pPr>
            <a:r>
              <a:rPr lang="zh-TW" altLang="en-US" dirty="0"/>
              <a:t> </a:t>
            </a:r>
            <a:r>
              <a:rPr lang="en-US" altLang="zh-TW" dirty="0"/>
              <a:t>  (</a:t>
            </a:r>
            <a:r>
              <a:rPr lang="zh-TW" altLang="en-US" dirty="0"/>
              <a:t>主要專利說明</a:t>
            </a:r>
            <a:r>
              <a:rPr lang="en-US" altLang="zh-TW" dirty="0"/>
              <a:t>) </a:t>
            </a:r>
          </a:p>
          <a:p>
            <a:pPr marL="0" indent="0">
              <a:buNone/>
            </a:pPr>
            <a:r>
              <a:rPr lang="en-US" altLang="zh-TW" dirty="0"/>
              <a:t>   </a:t>
            </a:r>
          </a:p>
          <a:p>
            <a:pPr marL="180000">
              <a:buFont typeface="Wingdings" panose="05000000000000000000" pitchFamily="2" charset="2"/>
              <a:buChar char="n"/>
            </a:pPr>
            <a:r>
              <a:rPr lang="zh-TW" altLang="en-US" dirty="0"/>
              <a:t>後續專利佈局</a:t>
            </a:r>
            <a:r>
              <a:rPr lang="en-US" altLang="zh-TW" dirty="0"/>
              <a:t>(future IP deployment):</a:t>
            </a:r>
          </a:p>
          <a:p>
            <a:endParaRPr lang="zh-TW" altLang="en-US" dirty="0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xmlns="" id="{778F3F2B-8608-41ED-AF8C-D86E6AC926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D964957-6134-49A4-A677-CCC94C4DB3CE}" type="slidenum">
              <a:rPr lang="en-US" altLang="zh-TW" smtClean="0"/>
              <a:pPr>
                <a:defRPr/>
              </a:pPr>
              <a:t>6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5307541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xmlns="" id="{ACC59824-DA60-4609-868D-C64D7AF1EC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市場機會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xmlns="" id="{ABA0D1F3-3D91-48EE-8AF8-77B3A344FE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80000">
              <a:buFont typeface="Wingdings" panose="05000000000000000000" pitchFamily="2" charset="2"/>
              <a:buChar char="n"/>
            </a:pPr>
            <a:r>
              <a:rPr lang="zh-TW" altLang="en-US" dirty="0"/>
              <a:t>市場潛力</a:t>
            </a:r>
            <a:r>
              <a:rPr lang="en-US" altLang="zh-TW" dirty="0"/>
              <a:t>(market potential):</a:t>
            </a:r>
          </a:p>
          <a:p>
            <a:pPr marL="0" indent="0">
              <a:buNone/>
            </a:pPr>
            <a:r>
              <a:rPr lang="en-US" altLang="zh-TW" dirty="0"/>
              <a:t>        </a:t>
            </a:r>
          </a:p>
          <a:p>
            <a:endParaRPr lang="en-US" altLang="zh-TW" dirty="0"/>
          </a:p>
          <a:p>
            <a:pPr marL="0" indent="0">
              <a:buNone/>
            </a:pPr>
            <a:r>
              <a:rPr lang="en-US" altLang="zh-TW" dirty="0"/>
              <a:t> </a:t>
            </a:r>
          </a:p>
          <a:p>
            <a:pPr marL="180000">
              <a:buFont typeface="Wingdings" panose="05000000000000000000" pitchFamily="2" charset="2"/>
              <a:buChar char="n"/>
            </a:pPr>
            <a:r>
              <a:rPr lang="zh-TW" altLang="en-US" dirty="0"/>
              <a:t>目標客戶</a:t>
            </a:r>
            <a:r>
              <a:rPr lang="en-US" altLang="zh-TW" dirty="0"/>
              <a:t>(targeted customers):</a:t>
            </a:r>
          </a:p>
          <a:p>
            <a:endParaRPr lang="zh-TW" altLang="en-US" dirty="0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xmlns="" id="{DD42D3EC-0C19-401C-AE9C-77F8E515DD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D964957-6134-49A4-A677-CCC94C4DB3CE}" type="slidenum">
              <a:rPr lang="en-US" altLang="zh-TW" smtClean="0"/>
              <a:pPr>
                <a:defRPr/>
              </a:pPr>
              <a:t>7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4026217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xmlns="" id="{A6374DB3-7434-41F5-A85F-E008E6849A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競品分析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xmlns="" id="{60012970-A446-41F4-BBBB-D58BDB4D54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xmlns="" id="{EE90AA7E-C2F8-4BE4-832F-933F55F941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D964957-6134-49A4-A677-CCC94C4DB3CE}" type="slidenum">
              <a:rPr lang="en-US" altLang="zh-TW" smtClean="0"/>
              <a:pPr>
                <a:defRPr/>
              </a:pPr>
              <a:t>8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7445913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xmlns="" id="{E0E264F8-EC74-47F8-9FE1-63A7608F96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營運模式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xmlns="" id="{D54322FB-0CB4-455D-8CF8-E732F91B2E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xmlns="" id="{1884E302-2783-44D0-A5DE-5E0D9BC41D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D964957-6134-49A4-A677-CCC94C4DB3CE}" type="slidenum">
              <a:rPr lang="en-US" altLang="zh-TW" smtClean="0"/>
              <a:pPr>
                <a:defRPr/>
              </a:pPr>
              <a:t>9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9271370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回顧">
  <a:themeElements>
    <a:clrScheme name="回顧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自訂 2">
      <a:majorFont>
        <a:latin typeface="Arial"/>
        <a:ea typeface="微軟正黑體"/>
        <a:cs typeface=""/>
      </a:majorFont>
      <a:minorFont>
        <a:latin typeface="Arial"/>
        <a:ea typeface="微軟正黑體"/>
        <a:cs typeface=""/>
      </a:minorFont>
    </a:fontScheme>
    <a:fmtScheme name="回顧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9332</TotalTime>
  <Words>241</Words>
  <Application>Microsoft Office PowerPoint</Application>
  <PresentationFormat>如螢幕大小 (4:3)</PresentationFormat>
  <Paragraphs>69</Paragraphs>
  <Slides>13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13</vt:i4>
      </vt:variant>
    </vt:vector>
  </HeadingPairs>
  <TitlesOfParts>
    <vt:vector size="21" baseType="lpstr">
      <vt:lpstr>Arial Unicode MS</vt:lpstr>
      <vt:lpstr>微軟正黑體</vt:lpstr>
      <vt:lpstr>新細明體</vt:lpstr>
      <vt:lpstr>Arial</vt:lpstr>
      <vt:lpstr>Calibri</vt:lpstr>
      <vt:lpstr>Times New Roman</vt:lpstr>
      <vt:lpstr>Wingdings</vt:lpstr>
      <vt:lpstr>回顧</vt:lpstr>
      <vt:lpstr>應用型研究育苗專案計畫 (初審)</vt:lpstr>
      <vt:lpstr>案源背景</vt:lpstr>
      <vt:lpstr>技術說明</vt:lpstr>
      <vt:lpstr>目前技術成果</vt:lpstr>
      <vt:lpstr>法規說明</vt:lpstr>
      <vt:lpstr>專利說明</vt:lpstr>
      <vt:lpstr>市場機會</vt:lpstr>
      <vt:lpstr>競品分析</vt:lpstr>
      <vt:lpstr>營運模式</vt:lpstr>
      <vt:lpstr>商品化規劃與里程碑</vt:lpstr>
      <vt:lpstr>團隊經驗與能量</vt:lpstr>
      <vt:lpstr>計畫執行</vt:lpstr>
      <vt:lpstr>PowerPoint 簡報</vt:lpstr>
    </vt:vector>
  </TitlesOfParts>
  <Company>SkyUN.Org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03.初審簡報檔</dc:title>
  <dc:creator>DCB19</dc:creator>
  <cp:keywords>初審;PI簡報</cp:keywords>
  <cp:lastModifiedBy>陳羿伶</cp:lastModifiedBy>
  <cp:revision>479</cp:revision>
  <dcterms:created xsi:type="dcterms:W3CDTF">2011-07-11T06:15:46Z</dcterms:created>
  <dcterms:modified xsi:type="dcterms:W3CDTF">2022-07-27T00:27:11Z</dcterms:modified>
</cp:coreProperties>
</file>